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89" r:id="rId4"/>
    <p:sldId id="290" r:id="rId5"/>
    <p:sldId id="291" r:id="rId6"/>
    <p:sldId id="274" r:id="rId7"/>
    <p:sldId id="288" r:id="rId8"/>
    <p:sldId id="273" r:id="rId9"/>
    <p:sldId id="265" r:id="rId10"/>
    <p:sldId id="266" r:id="rId11"/>
    <p:sldId id="267" r:id="rId12"/>
    <p:sldId id="268" r:id="rId13"/>
    <p:sldId id="262" r:id="rId14"/>
    <p:sldId id="275" r:id="rId15"/>
  </p:sldIdLst>
  <p:sldSz cx="9144000" cy="5143500" type="screen16x9"/>
  <p:notesSz cx="6858000" cy="9144000"/>
  <p:embeddedFontLst>
    <p:embeddedFont>
      <p:font typeface="Average" panose="020B0604020202020204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FkP07V5wD2bPQwJiYjifBjh8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3982C-4412-40BC-B892-D008D40657AB}" v="8" dt="2025-04-01T11:56:39.604"/>
  </p1510:revLst>
</p1510:revInfo>
</file>

<file path=ppt/tableStyles.xml><?xml version="1.0" encoding="utf-8"?>
<a:tblStyleLst xmlns:a="http://schemas.openxmlformats.org/drawingml/2006/main" def="{D69BBC12-6956-4452-938A-141A145DEB19}">
  <a:tblStyle styleId="{D69BBC12-6956-4452-938A-141A145DEB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FE6B22A-AA60-4B78-9CC3-E3887EEEACA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Imhoff" userId="f6a17a46-310d-4d4d-b418-491dfa2d1619" providerId="ADAL" clId="{CF73982C-4412-40BC-B892-D008D40657AB}"/>
    <pc:docChg chg="undo custSel addSld delSld modSld">
      <pc:chgData name="Ruben Imhoff" userId="f6a17a46-310d-4d4d-b418-491dfa2d1619" providerId="ADAL" clId="{CF73982C-4412-40BC-B892-D008D40657AB}" dt="2025-04-01T11:56:39.604" v="734" actId="20577"/>
      <pc:docMkLst>
        <pc:docMk/>
      </pc:docMkLst>
      <pc:sldChg chg="modSp mod">
        <pc:chgData name="Ruben Imhoff" userId="f6a17a46-310d-4d4d-b418-491dfa2d1619" providerId="ADAL" clId="{CF73982C-4412-40BC-B892-D008D40657AB}" dt="2025-03-27T06:29:07.557" v="23" actId="20577"/>
        <pc:sldMkLst>
          <pc:docMk/>
          <pc:sldMk cId="0" sldId="256"/>
        </pc:sldMkLst>
        <pc:spChg chg="mod">
          <ac:chgData name="Ruben Imhoff" userId="f6a17a46-310d-4d4d-b418-491dfa2d1619" providerId="ADAL" clId="{CF73982C-4412-40BC-B892-D008D40657AB}" dt="2025-03-27T06:29:07.557" v="23" actId="20577"/>
          <ac:spMkLst>
            <pc:docMk/>
            <pc:sldMk cId="0" sldId="256"/>
            <ac:spMk id="87" creationId="{00000000-0000-0000-0000-000000000000}"/>
          </ac:spMkLst>
        </pc:spChg>
      </pc:sldChg>
      <pc:sldChg chg="del">
        <pc:chgData name="Ruben Imhoff" userId="f6a17a46-310d-4d4d-b418-491dfa2d1619" providerId="ADAL" clId="{CF73982C-4412-40BC-B892-D008D40657AB}" dt="2025-03-27T06:29:21.033" v="56" actId="47"/>
        <pc:sldMkLst>
          <pc:docMk/>
          <pc:sldMk cId="0" sldId="257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58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59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0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1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3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4"/>
        </pc:sldMkLst>
      </pc:sldChg>
      <pc:sldChg chg="modSp mod">
        <pc:chgData name="Ruben Imhoff" userId="f6a17a46-310d-4d4d-b418-491dfa2d1619" providerId="ADAL" clId="{CF73982C-4412-40BC-B892-D008D40657AB}" dt="2025-03-27T06:29:19.441" v="55" actId="20577"/>
        <pc:sldMkLst>
          <pc:docMk/>
          <pc:sldMk cId="2675740607" sldId="270"/>
        </pc:sldMkLst>
        <pc:spChg chg="mod">
          <ac:chgData name="Ruben Imhoff" userId="f6a17a46-310d-4d4d-b418-491dfa2d1619" providerId="ADAL" clId="{CF73982C-4412-40BC-B892-D008D40657AB}" dt="2025-03-27T06:29:19.441" v="55" actId="20577"/>
          <ac:spMkLst>
            <pc:docMk/>
            <pc:sldMk cId="2675740607" sldId="270"/>
            <ac:spMk id="2" creationId="{C2D272AF-D20D-9D3E-B0E3-813D703C034E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2679839669" sldId="271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446301041" sldId="272"/>
        </pc:sldMkLst>
      </pc:sldChg>
      <pc:sldChg chg="modSp mod">
        <pc:chgData name="Ruben Imhoff" userId="f6a17a46-310d-4d4d-b418-491dfa2d1619" providerId="ADAL" clId="{CF73982C-4412-40BC-B892-D008D40657AB}" dt="2025-03-27T06:29:57.865" v="172" actId="20577"/>
        <pc:sldMkLst>
          <pc:docMk/>
          <pc:sldMk cId="3654222020" sldId="273"/>
        </pc:sldMkLst>
        <pc:spChg chg="mod">
          <ac:chgData name="Ruben Imhoff" userId="f6a17a46-310d-4d4d-b418-491dfa2d1619" providerId="ADAL" clId="{CF73982C-4412-40BC-B892-D008D40657AB}" dt="2025-03-27T06:29:57.865" v="172" actId="20577"/>
          <ac:spMkLst>
            <pc:docMk/>
            <pc:sldMk cId="3654222020" sldId="273"/>
            <ac:spMk id="2" creationId="{C050CFF1-D750-9B24-3B01-09E5C7B76D20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258617331" sldId="274"/>
        </pc:sldMkLst>
      </pc:sldChg>
      <pc:sldChg chg="modSp add mod">
        <pc:chgData name="Ruben Imhoff" userId="f6a17a46-310d-4d4d-b418-491dfa2d1619" providerId="ADAL" clId="{CF73982C-4412-40BC-B892-D008D40657AB}" dt="2025-03-27T08:53:38.453" v="190" actId="27636"/>
        <pc:sldMkLst>
          <pc:docMk/>
          <pc:sldMk cId="3496374461" sldId="274"/>
        </pc:sldMkLst>
        <pc:spChg chg="mod">
          <ac:chgData name="Ruben Imhoff" userId="f6a17a46-310d-4d4d-b418-491dfa2d1619" providerId="ADAL" clId="{CF73982C-4412-40BC-B892-D008D40657AB}" dt="2025-03-27T08:53:38.453" v="190" actId="27636"/>
          <ac:spMkLst>
            <pc:docMk/>
            <pc:sldMk cId="3496374461" sldId="274"/>
            <ac:spMk id="2" creationId="{79F2C0DC-B0F2-C64B-B968-22C1356FFFD5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890955429" sldId="275"/>
        </pc:sldMkLst>
      </pc:sldChg>
      <pc:sldChg chg="modSp add mod">
        <pc:chgData name="Ruben Imhoff" userId="f6a17a46-310d-4d4d-b418-491dfa2d1619" providerId="ADAL" clId="{CF73982C-4412-40BC-B892-D008D40657AB}" dt="2025-03-27T06:30:26.070" v="188" actId="20577"/>
        <pc:sldMkLst>
          <pc:docMk/>
          <pc:sldMk cId="3311005246" sldId="275"/>
        </pc:sldMkLst>
        <pc:spChg chg="mod">
          <ac:chgData name="Ruben Imhoff" userId="f6a17a46-310d-4d4d-b418-491dfa2d1619" providerId="ADAL" clId="{CF73982C-4412-40BC-B892-D008D40657AB}" dt="2025-03-27T06:30:21.590" v="183" actId="20577"/>
          <ac:spMkLst>
            <pc:docMk/>
            <pc:sldMk cId="3311005246" sldId="275"/>
            <ac:spMk id="86" creationId="{6F4D0041-1734-9964-1C4A-B539F135F6E3}"/>
          </ac:spMkLst>
        </pc:spChg>
        <pc:spChg chg="mod">
          <ac:chgData name="Ruben Imhoff" userId="f6a17a46-310d-4d4d-b418-491dfa2d1619" providerId="ADAL" clId="{CF73982C-4412-40BC-B892-D008D40657AB}" dt="2025-03-27T06:30:26.070" v="188" actId="20577"/>
          <ac:spMkLst>
            <pc:docMk/>
            <pc:sldMk cId="3311005246" sldId="275"/>
            <ac:spMk id="87" creationId="{57C0A47A-261E-0F8F-D111-F41169417127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986885089" sldId="276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64284320" sldId="277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1457545269" sldId="278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019503473" sldId="279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976155871" sldId="280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759379512" sldId="281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1111458602" sldId="283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4143200818" sldId="284"/>
        </pc:sldMkLst>
      </pc:sldChg>
      <pc:sldChg chg="modSp add mod">
        <pc:chgData name="Ruben Imhoff" userId="f6a17a46-310d-4d4d-b418-491dfa2d1619" providerId="ADAL" clId="{CF73982C-4412-40BC-B892-D008D40657AB}" dt="2025-03-27T08:54:11.775" v="301" actId="20577"/>
        <pc:sldMkLst>
          <pc:docMk/>
          <pc:sldMk cId="1694710722" sldId="288"/>
        </pc:sldMkLst>
        <pc:spChg chg="mod">
          <ac:chgData name="Ruben Imhoff" userId="f6a17a46-310d-4d4d-b418-491dfa2d1619" providerId="ADAL" clId="{CF73982C-4412-40BC-B892-D008D40657AB}" dt="2025-03-27T08:54:11.775" v="301" actId="20577"/>
          <ac:spMkLst>
            <pc:docMk/>
            <pc:sldMk cId="1694710722" sldId="288"/>
            <ac:spMk id="3" creationId="{09CD754A-E91A-8F6F-FD00-2FAE72421DB6}"/>
          </ac:spMkLst>
        </pc:spChg>
      </pc:sldChg>
      <pc:sldChg chg="addSp delSp modSp new mod">
        <pc:chgData name="Ruben Imhoff" userId="f6a17a46-310d-4d4d-b418-491dfa2d1619" providerId="ADAL" clId="{CF73982C-4412-40BC-B892-D008D40657AB}" dt="2025-03-27T08:58:02.640" v="385" actId="1076"/>
        <pc:sldMkLst>
          <pc:docMk/>
          <pc:sldMk cId="2282326588" sldId="289"/>
        </pc:sldMkLst>
        <pc:spChg chg="mod">
          <ac:chgData name="Ruben Imhoff" userId="f6a17a46-310d-4d4d-b418-491dfa2d1619" providerId="ADAL" clId="{CF73982C-4412-40BC-B892-D008D40657AB}" dt="2025-03-27T08:57:56.854" v="382" actId="20577"/>
          <ac:spMkLst>
            <pc:docMk/>
            <pc:sldMk cId="2282326588" sldId="289"/>
            <ac:spMk id="2" creationId="{888421AA-8B7F-A4E6-705E-167F5E0BB96F}"/>
          </ac:spMkLst>
        </pc:spChg>
        <pc:picChg chg="add mod">
          <ac:chgData name="Ruben Imhoff" userId="f6a17a46-310d-4d4d-b418-491dfa2d1619" providerId="ADAL" clId="{CF73982C-4412-40BC-B892-D008D40657AB}" dt="2025-03-27T08:58:02.640" v="385" actId="1076"/>
          <ac:picMkLst>
            <pc:docMk/>
            <pc:sldMk cId="2282326588" sldId="289"/>
            <ac:picMk id="4" creationId="{BBA8560C-FB03-25DA-2C96-3322DF36176F}"/>
          </ac:picMkLst>
        </pc:picChg>
      </pc:sldChg>
      <pc:sldChg chg="new del">
        <pc:chgData name="Ruben Imhoff" userId="f6a17a46-310d-4d4d-b418-491dfa2d1619" providerId="ADAL" clId="{CF73982C-4412-40BC-B892-D008D40657AB}" dt="2025-03-27T08:54:25.709" v="303" actId="47"/>
        <pc:sldMkLst>
          <pc:docMk/>
          <pc:sldMk cId="2955706730" sldId="289"/>
        </pc:sldMkLst>
      </pc:sldChg>
      <pc:sldChg chg="new del">
        <pc:chgData name="Ruben Imhoff" userId="f6a17a46-310d-4d4d-b418-491dfa2d1619" providerId="ADAL" clId="{CF73982C-4412-40BC-B892-D008D40657AB}" dt="2025-03-27T08:54:30.749" v="305" actId="47"/>
        <pc:sldMkLst>
          <pc:docMk/>
          <pc:sldMk cId="3241467940" sldId="289"/>
        </pc:sldMkLst>
      </pc:sldChg>
      <pc:sldChg chg="addSp delSp modSp add mod">
        <pc:chgData name="Ruben Imhoff" userId="f6a17a46-310d-4d4d-b418-491dfa2d1619" providerId="ADAL" clId="{CF73982C-4412-40BC-B892-D008D40657AB}" dt="2025-04-01T11:56:24.550" v="733" actId="14826"/>
        <pc:sldMkLst>
          <pc:docMk/>
          <pc:sldMk cId="2763699699" sldId="290"/>
        </pc:sldMkLst>
        <pc:spChg chg="mod">
          <ac:chgData name="Ruben Imhoff" userId="f6a17a46-310d-4d4d-b418-491dfa2d1619" providerId="ADAL" clId="{CF73982C-4412-40BC-B892-D008D40657AB}" dt="2025-03-27T09:00:28.110" v="395" actId="14100"/>
          <ac:spMkLst>
            <pc:docMk/>
            <pc:sldMk cId="2763699699" sldId="290"/>
            <ac:spMk id="2" creationId="{ED400F68-4056-AA38-2D97-FF577488DEC7}"/>
          </ac:spMkLst>
        </pc:spChg>
        <pc:picChg chg="add mod">
          <ac:chgData name="Ruben Imhoff" userId="f6a17a46-310d-4d4d-b418-491dfa2d1619" providerId="ADAL" clId="{CF73982C-4412-40BC-B892-D008D40657AB}" dt="2025-04-01T11:56:24.550" v="733" actId="14826"/>
          <ac:picMkLst>
            <pc:docMk/>
            <pc:sldMk cId="2763699699" sldId="290"/>
            <ac:picMk id="5" creationId="{F06A0987-CF34-6DDB-EE51-844814A5F2F9}"/>
          </ac:picMkLst>
        </pc:picChg>
        <pc:picChg chg="add mod">
          <ac:chgData name="Ruben Imhoff" userId="f6a17a46-310d-4d4d-b418-491dfa2d1619" providerId="ADAL" clId="{CF73982C-4412-40BC-B892-D008D40657AB}" dt="2025-04-01T11:55:38.926" v="732" actId="14100"/>
          <ac:picMkLst>
            <pc:docMk/>
            <pc:sldMk cId="2763699699" sldId="290"/>
            <ac:picMk id="7" creationId="{11F1FBBA-3672-ABC1-6CE8-56AAE1D88272}"/>
          </ac:picMkLst>
        </pc:picChg>
      </pc:sldChg>
      <pc:sldChg chg="modSp new mod modAnim">
        <pc:chgData name="Ruben Imhoff" userId="f6a17a46-310d-4d4d-b418-491dfa2d1619" providerId="ADAL" clId="{CF73982C-4412-40BC-B892-D008D40657AB}" dt="2025-04-01T11:56:39.604" v="734" actId="20577"/>
        <pc:sldMkLst>
          <pc:docMk/>
          <pc:sldMk cId="3962277173" sldId="291"/>
        </pc:sldMkLst>
        <pc:spChg chg="mod">
          <ac:chgData name="Ruben Imhoff" userId="f6a17a46-310d-4d4d-b418-491dfa2d1619" providerId="ADAL" clId="{CF73982C-4412-40BC-B892-D008D40657AB}" dt="2025-03-27T09:00:38.661" v="422" actId="20577"/>
          <ac:spMkLst>
            <pc:docMk/>
            <pc:sldMk cId="3962277173" sldId="291"/>
            <ac:spMk id="2" creationId="{6AE3F276-9665-9562-2F6D-B36D1CE585C9}"/>
          </ac:spMkLst>
        </pc:spChg>
        <pc:spChg chg="mod">
          <ac:chgData name="Ruben Imhoff" userId="f6a17a46-310d-4d4d-b418-491dfa2d1619" providerId="ADAL" clId="{CF73982C-4412-40BC-B892-D008D40657AB}" dt="2025-04-01T11:56:39.604" v="734" actId="20577"/>
          <ac:spMkLst>
            <pc:docMk/>
            <pc:sldMk cId="3962277173" sldId="291"/>
            <ac:spMk id="3" creationId="{8DBB79A8-C02A-51E8-8940-741F463C73E5}"/>
          </ac:spMkLst>
        </pc:spChg>
      </pc:sldChg>
      <pc:sldMasterChg chg="delSldLayout">
        <pc:chgData name="Ruben Imhoff" userId="f6a17a46-310d-4d4d-b418-491dfa2d1619" providerId="ADAL" clId="{CF73982C-4412-40BC-B892-D008D40657AB}" dt="2025-03-27T08:54:30.749" v="305" actId="47"/>
        <pc:sldMasterMkLst>
          <pc:docMk/>
          <pc:sldMasterMk cId="0" sldId="2147483648"/>
        </pc:sldMasterMkLst>
        <pc:sldLayoutChg chg="del">
          <pc:chgData name="Ruben Imhoff" userId="f6a17a46-310d-4d4d-b418-491dfa2d1619" providerId="ADAL" clId="{CF73982C-4412-40BC-B892-D008D40657AB}" dt="2025-03-27T06:29:30.067" v="57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uben Imhoff" userId="f6a17a46-310d-4d4d-b418-491dfa2d1619" providerId="ADAL" clId="{CF73982C-4412-40BC-B892-D008D40657AB}" dt="2025-03-27T08:54:30.749" v="305" actId="47"/>
          <pc:sldLayoutMkLst>
            <pc:docMk/>
            <pc:sldMasterMk cId="0" sldId="2147483648"/>
            <pc:sldLayoutMk cId="0" sldId="2147483653"/>
          </pc:sldLayoutMkLst>
        </pc:sldLayoutChg>
      </pc:sldMasterChg>
    </pc:docChg>
  </pc:docChgLst>
  <pc:docChgLst>
    <pc:chgData name="Ruben Imhoff" userId="f6a17a46-310d-4d4d-b418-491dfa2d1619" providerId="ADAL" clId="{3A82F4BF-384A-4964-9F80-DB460AB0651B}"/>
    <pc:docChg chg="undo custSel addSld delSld modSld sldOrd">
      <pc:chgData name="Ruben Imhoff" userId="f6a17a46-310d-4d4d-b418-491dfa2d1619" providerId="ADAL" clId="{3A82F4BF-384A-4964-9F80-DB460AB0651B}" dt="2025-03-27T06:28:34.469" v="1865"/>
      <pc:docMkLst>
        <pc:docMk/>
      </pc:docMkLst>
      <pc:sldChg chg="addSp modSp mod">
        <pc:chgData name="Ruben Imhoff" userId="f6a17a46-310d-4d4d-b418-491dfa2d1619" providerId="ADAL" clId="{3A82F4BF-384A-4964-9F80-DB460AB0651B}" dt="2025-03-27T05:50:50.651" v="251" actId="27636"/>
        <pc:sldMkLst>
          <pc:docMk/>
          <pc:sldMk cId="0" sldId="256"/>
        </pc:sldMkLst>
        <pc:spChg chg="add mod ord">
          <ac:chgData name="Ruben Imhoff" userId="f6a17a46-310d-4d4d-b418-491dfa2d1619" providerId="ADAL" clId="{3A82F4BF-384A-4964-9F80-DB460AB0651B}" dt="2025-03-27T05:49:55.914" v="142" actId="167"/>
          <ac:spMkLst>
            <pc:docMk/>
            <pc:sldMk cId="0" sldId="256"/>
            <ac:spMk id="8" creationId="{B55956E4-B28C-0E84-968E-866A701E00C6}"/>
          </ac:spMkLst>
        </pc:spChg>
        <pc:spChg chg="mod">
          <ac:chgData name="Ruben Imhoff" userId="f6a17a46-310d-4d4d-b418-491dfa2d1619" providerId="ADAL" clId="{3A82F4BF-384A-4964-9F80-DB460AB0651B}" dt="2025-03-27T05:46:24.764" v="99" actId="2763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Ruben Imhoff" userId="f6a17a46-310d-4d4d-b418-491dfa2d1619" providerId="ADAL" clId="{3A82F4BF-384A-4964-9F80-DB460AB0651B}" dt="2025-03-27T05:50:50.651" v="251" actId="27636"/>
          <ac:spMkLst>
            <pc:docMk/>
            <pc:sldMk cId="0" sldId="256"/>
            <ac:spMk id="87" creationId="{00000000-0000-0000-0000-000000000000}"/>
          </ac:spMkLst>
        </pc:spChg>
        <pc:picChg chg="add mod">
          <ac:chgData name="Ruben Imhoff" userId="f6a17a46-310d-4d4d-b418-491dfa2d1619" providerId="ADAL" clId="{3A82F4BF-384A-4964-9F80-DB460AB0651B}" dt="2025-03-27T05:48:07.527" v="124" actId="1076"/>
          <ac:picMkLst>
            <pc:docMk/>
            <pc:sldMk cId="0" sldId="256"/>
            <ac:picMk id="3" creationId="{0B7B555E-9D98-009E-5202-E0492355A9AC}"/>
          </ac:picMkLst>
        </pc:picChg>
        <pc:picChg chg="add mod">
          <ac:chgData name="Ruben Imhoff" userId="f6a17a46-310d-4d4d-b418-491dfa2d1619" providerId="ADAL" clId="{3A82F4BF-384A-4964-9F80-DB460AB0651B}" dt="2025-03-27T05:50:10.972" v="144" actId="1036"/>
          <ac:picMkLst>
            <pc:docMk/>
            <pc:sldMk cId="0" sldId="256"/>
            <ac:picMk id="5" creationId="{02DB959B-DBEC-18A0-4EEA-7BEC3108064C}"/>
          </ac:picMkLst>
        </pc:picChg>
        <pc:picChg chg="add mod">
          <ac:chgData name="Ruben Imhoff" userId="f6a17a46-310d-4d4d-b418-491dfa2d1619" providerId="ADAL" clId="{3A82F4BF-384A-4964-9F80-DB460AB0651B}" dt="2025-03-27T05:50:08.841" v="143" actId="1076"/>
          <ac:picMkLst>
            <pc:docMk/>
            <pc:sldMk cId="0" sldId="256"/>
            <ac:picMk id="7" creationId="{4A84A03D-7E8C-C57D-ECF8-5CC66B9AC983}"/>
          </ac:picMkLst>
        </pc:picChg>
      </pc:sldChg>
      <pc:sldChg chg="modSp mod">
        <pc:chgData name="Ruben Imhoff" userId="f6a17a46-310d-4d4d-b418-491dfa2d1619" providerId="ADAL" clId="{3A82F4BF-384A-4964-9F80-DB460AB0651B}" dt="2025-03-27T06:01:24.478" v="692" actId="20577"/>
        <pc:sldMkLst>
          <pc:docMk/>
          <pc:sldMk cId="0" sldId="257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8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9"/>
        </pc:sldMkLst>
      </pc:sldChg>
      <pc:sldChg chg="ord">
        <pc:chgData name="Ruben Imhoff" userId="f6a17a46-310d-4d4d-b418-491dfa2d1619" providerId="ADAL" clId="{3A82F4BF-384A-4964-9F80-DB460AB0651B}" dt="2025-03-27T06:17:20.014" v="1185"/>
        <pc:sldMkLst>
          <pc:docMk/>
          <pc:sldMk cId="0" sldId="260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1"/>
        </pc:sldMkLst>
      </pc:sldChg>
      <pc:sldChg chg="ord">
        <pc:chgData name="Ruben Imhoff" userId="f6a17a46-310d-4d4d-b418-491dfa2d1619" providerId="ADAL" clId="{3A82F4BF-384A-4964-9F80-DB460AB0651B}" dt="2025-03-27T06:28:34.469" v="1865"/>
        <pc:sldMkLst>
          <pc:docMk/>
          <pc:sldMk cId="0" sldId="262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3"/>
        </pc:sldMkLst>
      </pc:sldChg>
      <pc:sldChg chg="modSp mod ord">
        <pc:chgData name="Ruben Imhoff" userId="f6a17a46-310d-4d4d-b418-491dfa2d1619" providerId="ADAL" clId="{3A82F4BF-384A-4964-9F80-DB460AB0651B}" dt="2025-03-27T06:17:20.014" v="1185"/>
        <pc:sldMkLst>
          <pc:docMk/>
          <pc:sldMk cId="0" sldId="264"/>
        </pc:sldMkLst>
      </pc:sldChg>
      <pc:sldChg chg="ord modNotes">
        <pc:chgData name="Ruben Imhoff" userId="f6a17a46-310d-4d4d-b418-491dfa2d1619" providerId="ADAL" clId="{3A82F4BF-384A-4964-9F80-DB460AB0651B}" dt="2025-03-27T06:07:46.729" v="836"/>
        <pc:sldMkLst>
          <pc:docMk/>
          <pc:sldMk cId="0" sldId="265"/>
        </pc:sldMkLst>
      </pc:sldChg>
      <pc:sldChg chg="ord modNotes">
        <pc:chgData name="Ruben Imhoff" userId="f6a17a46-310d-4d4d-b418-491dfa2d1619" providerId="ADAL" clId="{3A82F4BF-384A-4964-9F80-DB460AB0651B}" dt="2025-03-27T06:07:46.729" v="836"/>
        <pc:sldMkLst>
          <pc:docMk/>
          <pc:sldMk cId="0" sldId="266"/>
        </pc:sldMkLst>
      </pc:sldChg>
      <pc:sldChg chg="delSp mod ord delAnim modNotes">
        <pc:chgData name="Ruben Imhoff" userId="f6a17a46-310d-4d4d-b418-491dfa2d1619" providerId="ADAL" clId="{3A82F4BF-384A-4964-9F80-DB460AB0651B}" dt="2025-03-27T06:07:51.702" v="837" actId="478"/>
        <pc:sldMkLst>
          <pc:docMk/>
          <pc:sldMk cId="0" sldId="267"/>
        </pc:sldMkLst>
      </pc:sldChg>
      <pc:sldChg chg="ord modNotes">
        <pc:chgData name="Ruben Imhoff" userId="f6a17a46-310d-4d4d-b418-491dfa2d1619" providerId="ADAL" clId="{3A82F4BF-384A-4964-9F80-DB460AB0651B}" dt="2025-03-27T06:07:46.729" v="836"/>
        <pc:sldMkLst>
          <pc:docMk/>
          <pc:sldMk cId="0" sldId="268"/>
        </pc:sldMkLst>
      </pc:sldChg>
      <pc:sldChg chg="modSp del mod">
        <pc:chgData name="Ruben Imhoff" userId="f6a17a46-310d-4d4d-b418-491dfa2d1619" providerId="ADAL" clId="{3A82F4BF-384A-4964-9F80-DB460AB0651B}" dt="2025-03-27T06:07:37.413" v="834" actId="47"/>
        <pc:sldMkLst>
          <pc:docMk/>
          <pc:sldMk cId="0" sldId="269"/>
        </pc:sldMkLst>
      </pc:sldChg>
      <pc:sldChg chg="addSp delSp modSp new mod">
        <pc:chgData name="Ruben Imhoff" userId="f6a17a46-310d-4d4d-b418-491dfa2d1619" providerId="ADAL" clId="{3A82F4BF-384A-4964-9F80-DB460AB0651B}" dt="2025-03-27T06:02:38.569" v="735" actId="478"/>
        <pc:sldMkLst>
          <pc:docMk/>
          <pc:sldMk cId="2675740607" sldId="270"/>
        </pc:sldMkLst>
        <pc:spChg chg="mod">
          <ac:chgData name="Ruben Imhoff" userId="f6a17a46-310d-4d4d-b418-491dfa2d1619" providerId="ADAL" clId="{3A82F4BF-384A-4964-9F80-DB460AB0651B}" dt="2025-03-27T05:59:35.772" v="552" actId="790"/>
          <ac:spMkLst>
            <pc:docMk/>
            <pc:sldMk cId="2675740607" sldId="270"/>
            <ac:spMk id="2" creationId="{C2D272AF-D20D-9D3E-B0E3-813D703C034E}"/>
          </ac:spMkLst>
        </pc:spChg>
      </pc:sldChg>
      <pc:sldChg chg="addSp modSp add mod">
        <pc:chgData name="Ruben Imhoff" userId="f6a17a46-310d-4d4d-b418-491dfa2d1619" providerId="ADAL" clId="{3A82F4BF-384A-4964-9F80-DB460AB0651B}" dt="2025-03-27T06:03:31.816" v="739" actId="14100"/>
        <pc:sldMkLst>
          <pc:docMk/>
          <pc:sldMk cId="2679839669" sldId="271"/>
        </pc:sldMkLst>
      </pc:sldChg>
      <pc:sldChg chg="addSp modSp add mod">
        <pc:chgData name="Ruben Imhoff" userId="f6a17a46-310d-4d4d-b418-491dfa2d1619" providerId="ADAL" clId="{3A82F4BF-384A-4964-9F80-DB460AB0651B}" dt="2025-03-27T06:02:15.920" v="732" actId="14100"/>
        <pc:sldMkLst>
          <pc:docMk/>
          <pc:sldMk cId="446301041" sldId="272"/>
        </pc:sldMkLst>
      </pc:sldChg>
      <pc:sldChg chg="add">
        <pc:chgData name="Ruben Imhoff" userId="f6a17a46-310d-4d4d-b418-491dfa2d1619" providerId="ADAL" clId="{3A82F4BF-384A-4964-9F80-DB460AB0651B}" dt="2025-03-27T06:01:28.847" v="694"/>
        <pc:sldMkLst>
          <pc:docMk/>
          <pc:sldMk cId="3654222020" sldId="273"/>
        </pc:sldMkLst>
      </pc:sldChg>
      <pc:sldChg chg="modSp add del mod">
        <pc:chgData name="Ruben Imhoff" userId="f6a17a46-310d-4d4d-b418-491dfa2d1619" providerId="ADAL" clId="{3A82F4BF-384A-4964-9F80-DB460AB0651B}" dt="2025-03-27T06:01:26.998" v="693" actId="2696"/>
        <pc:sldMkLst>
          <pc:docMk/>
          <pc:sldMk cId="4125480129" sldId="273"/>
        </pc:sldMkLst>
      </pc:sldChg>
      <pc:sldChg chg="modSp add mod">
        <pc:chgData name="Ruben Imhoff" userId="f6a17a46-310d-4d4d-b418-491dfa2d1619" providerId="ADAL" clId="{3A82F4BF-384A-4964-9F80-DB460AB0651B}" dt="2025-03-27T06:01:39.218" v="727" actId="20577"/>
        <pc:sldMkLst>
          <pc:docMk/>
          <pc:sldMk cId="3258617331" sldId="274"/>
        </pc:sldMkLst>
      </pc:sldChg>
      <pc:sldChg chg="addSp delSp modSp new mod modAnim">
        <pc:chgData name="Ruben Imhoff" userId="f6a17a46-310d-4d4d-b418-491dfa2d1619" providerId="ADAL" clId="{3A82F4BF-384A-4964-9F80-DB460AB0651B}" dt="2025-03-27T06:05:38.555" v="776"/>
        <pc:sldMkLst>
          <pc:docMk/>
          <pc:sldMk cId="890955429" sldId="275"/>
        </pc:sldMkLst>
      </pc:sldChg>
      <pc:sldChg chg="new del">
        <pc:chgData name="Ruben Imhoff" userId="f6a17a46-310d-4d4d-b418-491dfa2d1619" providerId="ADAL" clId="{3A82F4BF-384A-4964-9F80-DB460AB0651B}" dt="2025-03-27T06:03:46.158" v="741" actId="47"/>
        <pc:sldMkLst>
          <pc:docMk/>
          <pc:sldMk cId="2539344928" sldId="275"/>
        </pc:sldMkLst>
      </pc:sldChg>
      <pc:sldChg chg="addSp modSp new mod">
        <pc:chgData name="Ruben Imhoff" userId="f6a17a46-310d-4d4d-b418-491dfa2d1619" providerId="ADAL" clId="{3A82F4BF-384A-4964-9F80-DB460AB0651B}" dt="2025-03-27T06:11:36.321" v="1000" actId="1035"/>
        <pc:sldMkLst>
          <pc:docMk/>
          <pc:sldMk cId="3986885089" sldId="276"/>
        </pc:sldMkLst>
      </pc:sldChg>
      <pc:sldChg chg="addSp delSp modSp add mod modAnim">
        <pc:chgData name="Ruben Imhoff" userId="f6a17a46-310d-4d4d-b418-491dfa2d1619" providerId="ADAL" clId="{3A82F4BF-384A-4964-9F80-DB460AB0651B}" dt="2025-03-27T06:07:08.257" v="833" actId="1037"/>
        <pc:sldMkLst>
          <pc:docMk/>
          <pc:sldMk cId="364284320" sldId="277"/>
        </pc:sldMkLst>
      </pc:sldChg>
      <pc:sldChg chg="addSp modSp new mod modAnim">
        <pc:chgData name="Ruben Imhoff" userId="f6a17a46-310d-4d4d-b418-491dfa2d1619" providerId="ADAL" clId="{3A82F4BF-384A-4964-9F80-DB460AB0651B}" dt="2025-03-27T06:16:45.167" v="1183"/>
        <pc:sldMkLst>
          <pc:docMk/>
          <pc:sldMk cId="1457545269" sldId="278"/>
        </pc:sldMkLst>
      </pc:sldChg>
      <pc:sldChg chg="modSp new mod">
        <pc:chgData name="Ruben Imhoff" userId="f6a17a46-310d-4d4d-b418-491dfa2d1619" providerId="ADAL" clId="{3A82F4BF-384A-4964-9F80-DB460AB0651B}" dt="2025-03-27T06:22:22.983" v="1396" actId="20577"/>
        <pc:sldMkLst>
          <pc:docMk/>
          <pc:sldMk cId="3019503473" sldId="279"/>
        </pc:sldMkLst>
      </pc:sldChg>
      <pc:sldChg chg="addSp delSp modSp new mod">
        <pc:chgData name="Ruben Imhoff" userId="f6a17a46-310d-4d4d-b418-491dfa2d1619" providerId="ADAL" clId="{3A82F4BF-384A-4964-9F80-DB460AB0651B}" dt="2025-03-27T06:24:26.157" v="1545" actId="21"/>
        <pc:sldMkLst>
          <pc:docMk/>
          <pc:sldMk cId="3976155871" sldId="280"/>
        </pc:sldMkLst>
      </pc:sldChg>
      <pc:sldChg chg="addSp modSp add mod">
        <pc:chgData name="Ruben Imhoff" userId="f6a17a46-310d-4d4d-b418-491dfa2d1619" providerId="ADAL" clId="{3A82F4BF-384A-4964-9F80-DB460AB0651B}" dt="2025-03-27T06:26:10.713" v="1633" actId="1076"/>
        <pc:sldMkLst>
          <pc:docMk/>
          <pc:sldMk cId="759379512" sldId="281"/>
        </pc:sldMkLst>
      </pc:sldChg>
      <pc:sldChg chg="add del">
        <pc:chgData name="Ruben Imhoff" userId="f6a17a46-310d-4d4d-b418-491dfa2d1619" providerId="ADAL" clId="{3A82F4BF-384A-4964-9F80-DB460AB0651B}" dt="2025-03-27T06:26:16.613" v="1635" actId="47"/>
        <pc:sldMkLst>
          <pc:docMk/>
          <pc:sldMk cId="3509400627" sldId="282"/>
        </pc:sldMkLst>
      </pc:sldChg>
      <pc:sldChg chg="addSp delSp modSp add mod">
        <pc:chgData name="Ruben Imhoff" userId="f6a17a46-310d-4d4d-b418-491dfa2d1619" providerId="ADAL" clId="{3A82F4BF-384A-4964-9F80-DB460AB0651B}" dt="2025-03-27T06:27:24.354" v="1763" actId="1076"/>
        <pc:sldMkLst>
          <pc:docMk/>
          <pc:sldMk cId="1111458602" sldId="283"/>
        </pc:sldMkLst>
      </pc:sldChg>
      <pc:sldChg chg="addSp delSp modSp add mod">
        <pc:chgData name="Ruben Imhoff" userId="f6a17a46-310d-4d4d-b418-491dfa2d1619" providerId="ADAL" clId="{3A82F4BF-384A-4964-9F80-DB460AB0651B}" dt="2025-03-27T06:28:09.040" v="1863" actId="1076"/>
        <pc:sldMkLst>
          <pc:docMk/>
          <pc:sldMk cId="4143200818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F3E728B-A6F2-6DF0-341A-8C256592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>
            <a:extLst>
              <a:ext uri="{FF2B5EF4-FFF2-40B4-BE49-F238E27FC236}">
                <a16:creationId xmlns:a16="http://schemas.microsoft.com/office/drawing/2014/main" id="{29EA44C8-773E-17A5-4743-379837EBC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>
            <a:extLst>
              <a:ext uri="{FF2B5EF4-FFF2-40B4-BE49-F238E27FC236}">
                <a16:creationId xmlns:a16="http://schemas.microsoft.com/office/drawing/2014/main" id="{AB58A653-D27C-39E7-834F-954B178E8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69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03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steps.readthedocs.io/en/stable/auto_examples/thunderstorm_detection_and_tracking.html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ysteps.readthedocs.io/en/stable/pysteps_reference/nowcasts.html#module-pysteps.nowcasts.linda" TargetMode="External"/><Relationship Id="rId3" Type="http://schemas.openxmlformats.org/officeDocument/2006/relationships/hyperlink" Target="https://pysteps.readthedocs.io/en/stable/user_guide/machine_learning_pysteps.html" TargetMode="External"/><Relationship Id="rId7" Type="http://schemas.openxmlformats.org/officeDocument/2006/relationships/hyperlink" Target="https://pysteps.readthedocs.io/en/stable/pysteps_reference/nowcasts.html#module-pysteps.nowcasts.ste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steps.readthedocs.io/en/stable/pysteps_reference/nowcasts.html#module-pysteps.nowcasts.anvil" TargetMode="External"/><Relationship Id="rId5" Type="http://schemas.openxmlformats.org/officeDocument/2006/relationships/hyperlink" Target="https://pysteps.readthedocs.io/en/stable/pysteps_reference/nowcasts.html#module-pysteps.nowcasts.sprog" TargetMode="External"/><Relationship Id="rId4" Type="http://schemas.openxmlformats.org/officeDocument/2006/relationships/hyperlink" Target="https://pysteps.readthedocs.io/en/stable/pysteps_reference/nowcasts.html#module-pysteps.nowcasts.extrapolation" TargetMode="External"/><Relationship Id="rId9" Type="http://schemas.openxmlformats.org/officeDocument/2006/relationships/hyperlink" Target="https://pysteps.readthedocs.io/en/stable/pysteps_reference/nowcasts.html#module-pysteps.nowcasts.lagrangian_probabilit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gi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5956E4-B28C-0E84-968E-866A701E00C6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OpenSense Training School</a:t>
            </a:r>
            <a:br>
              <a:rPr lang="en" dirty="0"/>
            </a:br>
            <a:r>
              <a:rPr lang="en" sz="3600" i="1" dirty="0"/>
              <a:t>OS-based nowcasting with pysteps</a:t>
            </a:r>
            <a:endParaRPr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Wrap up and closure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Training instructors: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	Jenna Ritvanen (Finnish Meteorological Institute) and Ruben Imhoff (Deltares)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B555E-9D98-009E-5202-E0492355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02DB959B-DBEC-18A0-4EEA-7BEC3108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4A03D-7E8C-C57D-ECF8-5CC66B9A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Blending with NWP: methods in pysteps</a:t>
            </a:r>
            <a:endParaRPr/>
          </a:p>
        </p:txBody>
      </p:sp>
      <p:sp>
        <p:nvSpPr>
          <p:cNvPr id="202" name="Google Shape;202;p11"/>
          <p:cNvSpPr txBox="1">
            <a:spLocks noGrp="1"/>
          </p:cNvSpPr>
          <p:nvPr>
            <p:ph type="body" idx="1"/>
          </p:nvPr>
        </p:nvSpPr>
        <p:spPr>
          <a:xfrm>
            <a:off x="364075" y="1926475"/>
            <a:ext cx="27309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/>
              <a:t>1. Linear blending</a:t>
            </a:r>
            <a:endParaRPr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Fixed start and end point of blending procedure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Weights go linearly from 1 to 0 and 0 to 1.</a:t>
            </a:r>
            <a:endParaRPr sz="1200"/>
          </a:p>
        </p:txBody>
      </p:sp>
      <p:sp>
        <p:nvSpPr>
          <p:cNvPr id="203" name="Google Shape;203;p11"/>
          <p:cNvSpPr txBox="1">
            <a:spLocks noGrp="1"/>
          </p:cNvSpPr>
          <p:nvPr>
            <p:ph type="body" idx="1"/>
          </p:nvPr>
        </p:nvSpPr>
        <p:spPr>
          <a:xfrm>
            <a:off x="3095125" y="1926475"/>
            <a:ext cx="2670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/>
              <a:t>2. Saliency-based blending</a:t>
            </a:r>
            <a:endParaRPr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Similar to linear blending, but: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Preserves pixel intensities over time if they are strong enough according to their ranked salience.</a:t>
            </a:r>
            <a:endParaRPr sz="1200"/>
          </a:p>
        </p:txBody>
      </p:sp>
      <p:sp>
        <p:nvSpPr>
          <p:cNvPr id="204" name="Google Shape;204;p11"/>
          <p:cNvSpPr txBox="1">
            <a:spLocks noGrp="1"/>
          </p:cNvSpPr>
          <p:nvPr>
            <p:ph type="body" idx="1"/>
          </p:nvPr>
        </p:nvSpPr>
        <p:spPr>
          <a:xfrm>
            <a:off x="5765725" y="1926475"/>
            <a:ext cx="2670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b="1"/>
              <a:t>3. STEPS blending </a:t>
            </a:r>
            <a:r>
              <a:rPr lang="en"/>
              <a:t>(see next slide)</a:t>
            </a:r>
            <a:endParaRPr/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76576"/>
            <a:ext cx="350920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1000" y="2418825"/>
            <a:ext cx="3000064" cy="272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11"/>
          <p:cNvCxnSpPr/>
          <p:nvPr/>
        </p:nvCxnSpPr>
        <p:spPr>
          <a:xfrm>
            <a:off x="4549200" y="3473800"/>
            <a:ext cx="1096500" cy="3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11"/>
          <p:cNvSpPr txBox="1"/>
          <p:nvPr/>
        </p:nvSpPr>
        <p:spPr>
          <a:xfrm>
            <a:off x="3924975" y="4710100"/>
            <a:ext cx="21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Hwang et al., 2015, Weather and Forecasting</a:t>
            </a:r>
            <a:endParaRPr sz="9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STEPS method</a:t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62075"/>
            <a:ext cx="3687625" cy="2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775" y="1304875"/>
            <a:ext cx="4382224" cy="3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2"/>
          <p:cNvSpPr txBox="1"/>
          <p:nvPr/>
        </p:nvSpPr>
        <p:spPr>
          <a:xfrm>
            <a:off x="6233800" y="912175"/>
            <a:ext cx="18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Per ensemble member:</a:t>
            </a:r>
            <a:endParaRPr sz="1400" b="1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98750" y="4226725"/>
            <a:ext cx="388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Pulkkinen et al., 2019</a:t>
            </a:r>
            <a:endParaRPr sz="10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8" name="Google Shape;218;p12"/>
          <p:cNvCxnSpPr>
            <a:stCxn id="214" idx="3"/>
          </p:cNvCxnSpPr>
          <p:nvPr/>
        </p:nvCxnSpPr>
        <p:spPr>
          <a:xfrm>
            <a:off x="3687625" y="3052125"/>
            <a:ext cx="1018800" cy="123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9" name="Google Shape;219;p12"/>
          <p:cNvSpPr/>
          <p:nvPr/>
        </p:nvSpPr>
        <p:spPr>
          <a:xfrm>
            <a:off x="5273800" y="4207875"/>
            <a:ext cx="291300" cy="338700"/>
          </a:xfrm>
          <a:prstGeom prst="rect">
            <a:avLst/>
          </a:prstGeom>
          <a:noFill/>
          <a:ln w="19050" cap="flat" cmpd="sng">
            <a:solidFill>
              <a:srgbClr val="DB443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12"/>
          <p:cNvCxnSpPr/>
          <p:nvPr/>
        </p:nvCxnSpPr>
        <p:spPr>
          <a:xfrm rot="10800000">
            <a:off x="4262050" y="4951275"/>
            <a:ext cx="1157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1" name="Google Shape;221;p12"/>
          <p:cNvCxnSpPr/>
          <p:nvPr/>
        </p:nvCxnSpPr>
        <p:spPr>
          <a:xfrm>
            <a:off x="5419450" y="4546575"/>
            <a:ext cx="0" cy="4047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2"/>
          <p:cNvSpPr txBox="1"/>
          <p:nvPr/>
        </p:nvSpPr>
        <p:spPr>
          <a:xfrm>
            <a:off x="2404425" y="46287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Blending weights depend on initial and expected future skill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1801" y="102381"/>
            <a:ext cx="3321925" cy="249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3200" y="2571750"/>
            <a:ext cx="3321925" cy="2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 txBox="1">
            <a:spLocks noGrp="1"/>
          </p:cNvSpPr>
          <p:nvPr>
            <p:ph type="body" idx="1"/>
          </p:nvPr>
        </p:nvSpPr>
        <p:spPr>
          <a:xfrm>
            <a:off x="729325" y="2330975"/>
            <a:ext cx="4290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Identify and track thunderstorm cells from radar images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cells and tracks in time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properties of the cell tracks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Tracking algorithm from the Swiss TRT Thunderstorms Radar Tracking algorithm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Hering et al., 2004, ERAD 2004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Feldmann et al., 2021, Weather Clim. Dynam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how to use, see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example</a:t>
            </a:r>
            <a:r>
              <a:rPr lang="en"/>
              <a:t> in the gallery</a:t>
            </a:r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T-DaTing module: Thunderstorm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Detection and Tracking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605675" y="638175"/>
            <a:ext cx="7748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Benchmarking other methods</a:t>
            </a: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0" y="1692500"/>
            <a:ext cx="3486900" cy="3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selecting correct method to benchmark against e.g. machine learning models, consider what do you want to achieve with the model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preserve variance 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minimize error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 uncertainty?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get comparable forecasts, </a:t>
            </a:r>
            <a:br>
              <a:rPr lang="en"/>
            </a:br>
            <a:r>
              <a:rPr lang="en"/>
              <a:t>use methods that try </a:t>
            </a:r>
            <a:br>
              <a:rPr lang="en"/>
            </a:br>
            <a:r>
              <a:rPr lang="en"/>
              <a:t>to achieve similar objectives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 more detailed discussion, </a:t>
            </a:r>
            <a:br>
              <a:rPr lang="en"/>
            </a:b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documentation</a:t>
            </a:r>
            <a:endParaRPr/>
          </a:p>
        </p:txBody>
      </p:sp>
      <p:graphicFrame>
        <p:nvGraphicFramePr>
          <p:cNvPr id="147" name="Google Shape;147;p7"/>
          <p:cNvGraphicFramePr/>
          <p:nvPr/>
        </p:nvGraphicFramePr>
        <p:xfrm>
          <a:off x="3486900" y="1622725"/>
          <a:ext cx="5654475" cy="3417776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{0FE6B22A-AA60-4B78-9CC3-E3887EEEACAC}</a:tableStyleId>
              </a:tblPr>
              <a:tblGrid>
                <a:gridCol w="118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Nowcast type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Machine learning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pysteps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Verification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(variance-preserving)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SRGAN, Others?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pysteps.nowcasts.extrapolation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(any optical flow method)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(error-minimization)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Classical ANNs, (deep) CNNs, random forests, AdaBoost,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5"/>
                        </a:rPr>
                        <a:t>pysteps.nowcasts.sprog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6"/>
                        </a:rPr>
                        <a:t>pysteps.nowcasts.anvil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ensemble mean of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sz="650" b="1" u="none" strike="noStrike" cap="non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 or better normalized scores,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(quantile-based)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Quantile ANN, quantile random forests, quantile regression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9"/>
                        </a:rPr>
                        <a:t>pysteps.nowcasts.lagrangian_probability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probabilities derived from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sz="650" b="1" u="none" strike="noStrike" cap="non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Reliability diagram (predicted vs observed quantile), probability integral transform (PIT) histogram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4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(ensemble-based)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GANs, VAEs,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Ensemble and probabilities derived from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sz="650" b="1" u="none" strike="noStrike" cap="non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verification: reliability diagrams, continuous ranked probability scores (CRPS), etc. Ensemble verification: rank histograms, spread-error relationships,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8" name="Google Shape;148;p7"/>
          <p:cNvSpPr txBox="1"/>
          <p:nvPr/>
        </p:nvSpPr>
        <p:spPr>
          <a:xfrm>
            <a:off x="3486900" y="1248288"/>
            <a:ext cx="239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From the documentation: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48099A1-3480-F2E7-0E9C-2F8E77AD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3E0865-8F2F-0588-2B1F-32F752207305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>
            <a:extLst>
              <a:ext uri="{FF2B5EF4-FFF2-40B4-BE49-F238E27FC236}">
                <a16:creationId xmlns:a16="http://schemas.microsoft.com/office/drawing/2014/main" id="{6F4D0041-1734-9964-1C4A-B539F135F6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57C0A47A-261E-0F8F-D111-F411694171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Jenna </a:t>
            </a:r>
            <a:r>
              <a:rPr lang="en-GB" dirty="0"/>
              <a:t>Ritvanen (Finnish Meteorological Institute) and Ruben Imhoff (Deltares)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AD021-D2BA-62C2-8D3C-FC621402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3A93A198-1B1B-749B-E09C-C67B2DEC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D3E5C-0E9F-934B-2FA6-FC1795C30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0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72AF-D20D-9D3E-B0E3-813D703C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67574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21AA-8B7F-A4E6-705E-167F5E0B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data with pysteps and a full nowcasting workflow</a:t>
            </a:r>
          </a:p>
        </p:txBody>
      </p:sp>
      <p:pic>
        <p:nvPicPr>
          <p:cNvPr id="4" name="Google Shape;113;p4">
            <a:extLst>
              <a:ext uri="{FF2B5EF4-FFF2-40B4-BE49-F238E27FC236}">
                <a16:creationId xmlns:a16="http://schemas.microsoft.com/office/drawing/2014/main" id="{BBA8560C-FB03-25DA-2C96-3322DF3617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450" y="2443115"/>
            <a:ext cx="5891356" cy="169307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8232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44F1F-8928-AD64-75C0-A8179494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0F68-4056-AA38-2D97-FF577488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18650"/>
            <a:ext cx="572469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data with pysteps and a full nowcasting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A0987-CF34-6DDB-EE51-844814A5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06935" y="967740"/>
            <a:ext cx="2537065" cy="4175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1FBBA-3672-ABC1-6CE8-56AAE1D8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751758"/>
            <a:ext cx="6628880" cy="1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9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F276-9665-9562-2F6D-B36D1CE5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B79A8-C02A-51E8-8940-741F463C7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it easy/hard?</a:t>
            </a:r>
          </a:p>
          <a:p>
            <a:r>
              <a:rPr lang="en-US" dirty="0"/>
              <a:t>Do you think you could make a nowcast yourself now with your own data?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How did the different nowcasts (methods) compare?</a:t>
            </a:r>
          </a:p>
          <a:p>
            <a:r>
              <a:rPr lang="en-US" dirty="0"/>
              <a:t>What was the quality of the nowcasts with the different OS product?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Further questions?</a:t>
            </a:r>
          </a:p>
        </p:txBody>
      </p:sp>
    </p:spTree>
    <p:extLst>
      <p:ext uri="{BB962C8B-B14F-4D97-AF65-F5344CB8AC3E}">
        <p14:creationId xmlns:p14="http://schemas.microsoft.com/office/powerpoint/2010/main" val="39622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54B19-1F4B-34E3-E5F6-3E56EE6D8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C0DC-B0F2-C64B-B968-22C1356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when using OS data compared to conventional radar data</a:t>
            </a:r>
          </a:p>
        </p:txBody>
      </p:sp>
    </p:spTree>
    <p:extLst>
      <p:ext uri="{BB962C8B-B14F-4D97-AF65-F5344CB8AC3E}">
        <p14:creationId xmlns:p14="http://schemas.microsoft.com/office/powerpoint/2010/main" val="349637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78B8-9FDB-96F5-4999-0A0D2007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when nowcasting with OS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D754A-E91A-8F6F-FD00-2FAE72421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185450" cy="2261100"/>
          </a:xfrm>
        </p:spPr>
        <p:txBody>
          <a:bodyPr/>
          <a:lstStyle/>
          <a:p>
            <a:r>
              <a:rPr lang="en-US" dirty="0"/>
              <a:t>Advection field derivation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What challenges did you come across?</a:t>
            </a:r>
          </a:p>
          <a:p>
            <a:r>
              <a:rPr lang="en-US" dirty="0"/>
              <a:t>Can we directly go for nowcasting with OS data?</a:t>
            </a:r>
          </a:p>
          <a:p>
            <a:r>
              <a:rPr lang="en-US" dirty="0"/>
              <a:t>How to improve it?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B4FA6F3-5C87-A383-84FD-BE575CB1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129739"/>
            <a:ext cx="3969008" cy="3013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544E7-F318-1757-72BA-60722BF369C7}"/>
              </a:ext>
            </a:extLst>
          </p:cNvPr>
          <p:cNvSpPr txBox="1"/>
          <p:nvPr/>
        </p:nvSpPr>
        <p:spPr>
          <a:xfrm>
            <a:off x="5370623" y="2006628"/>
            <a:ext cx="4967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CML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9C504-6F39-BE8B-55B0-D6C2F112D0B4}"/>
              </a:ext>
            </a:extLst>
          </p:cNvPr>
          <p:cNvSpPr txBox="1"/>
          <p:nvPr/>
        </p:nvSpPr>
        <p:spPr>
          <a:xfrm>
            <a:off x="6269783" y="2006628"/>
            <a:ext cx="9920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EC45F-A9F3-0EBC-C930-4F82A82A9B9B}"/>
              </a:ext>
            </a:extLst>
          </p:cNvPr>
          <p:cNvSpPr txBox="1"/>
          <p:nvPr/>
        </p:nvSpPr>
        <p:spPr>
          <a:xfrm>
            <a:off x="7422473" y="2006628"/>
            <a:ext cx="11119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(15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44CC0-50FE-56A2-67CF-CF48D31679A6}"/>
              </a:ext>
            </a:extLst>
          </p:cNvPr>
          <p:cNvSpPr txBox="1"/>
          <p:nvPr/>
        </p:nvSpPr>
        <p:spPr>
          <a:xfrm>
            <a:off x="3800903" y="4794254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1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4AFA7-1B3A-5C14-AB49-96C51435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CFF1-D750-9B24-3B01-09E5C7B7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more is possible with pysteps?</a:t>
            </a:r>
          </a:p>
        </p:txBody>
      </p:sp>
    </p:spTree>
    <p:extLst>
      <p:ext uri="{BB962C8B-B14F-4D97-AF65-F5344CB8AC3E}">
        <p14:creationId xmlns:p14="http://schemas.microsoft.com/office/powerpoint/2010/main" val="365422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Blending with NWP</a:t>
            </a:r>
            <a:endParaRPr/>
          </a:p>
        </p:txBody>
      </p:sp>
      <p:pic>
        <p:nvPicPr>
          <p:cNvPr id="186" name="Google Shape;18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175" y="1853850"/>
            <a:ext cx="5508210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187" y="1853850"/>
            <a:ext cx="5508238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5923" y="2715624"/>
            <a:ext cx="17588" cy="131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 txBox="1"/>
          <p:nvPr/>
        </p:nvSpPr>
        <p:spPr>
          <a:xfrm>
            <a:off x="974918" y="2057758"/>
            <a:ext cx="284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Nowcasting more skillful than NWP up to approx. 2 h. Often not enough for (flood) early warning.</a:t>
            </a:r>
            <a:endParaRPr sz="12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3510" y="3175925"/>
            <a:ext cx="869782" cy="12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/>
          <p:nvPr/>
        </p:nvSpPr>
        <p:spPr>
          <a:xfrm>
            <a:off x="2233301" y="2964305"/>
            <a:ext cx="284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How to improve the rainfall forecast up to 6 h or more ahead?</a:t>
            </a:r>
            <a:endParaRPr sz="12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93400" y="494800"/>
            <a:ext cx="2330600" cy="18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6202" y="533044"/>
            <a:ext cx="2287799" cy="183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8709" y="2372323"/>
            <a:ext cx="3605441" cy="3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9637" y="2759825"/>
            <a:ext cx="2190125" cy="1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900" y="73475"/>
            <a:ext cx="2845800" cy="58898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632</Words>
  <Application>Microsoft Office PowerPoint</Application>
  <PresentationFormat>On-screen Show (16:9)</PresentationFormat>
  <Paragraphs>84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Lato</vt:lpstr>
      <vt:lpstr>Average</vt:lpstr>
      <vt:lpstr>Raleway</vt:lpstr>
      <vt:lpstr>Streamline</vt:lpstr>
      <vt:lpstr>OpenSense Training School OS-based nowcasting with pysteps</vt:lpstr>
      <vt:lpstr>What we have learned today</vt:lpstr>
      <vt:lpstr>Reading data with pysteps and a full nowcasting workflow</vt:lpstr>
      <vt:lpstr>Reading data with pysteps and a full nowcasting workflow</vt:lpstr>
      <vt:lpstr>Your experience</vt:lpstr>
      <vt:lpstr>Challenges when using OS data compared to conventional radar data</vt:lpstr>
      <vt:lpstr>Challenges when nowcasting with OS data </vt:lpstr>
      <vt:lpstr>What more is possible with pysteps?</vt:lpstr>
      <vt:lpstr>Blending with NWP</vt:lpstr>
      <vt:lpstr>Blending with NWP: methods in pysteps</vt:lpstr>
      <vt:lpstr>The STEPS method</vt:lpstr>
      <vt:lpstr>T-DaTing module: Thunderstorm  Detection and Tracking</vt:lpstr>
      <vt:lpstr>Benchmarking other methods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Ruben Imhoff</cp:lastModifiedBy>
  <cp:revision>1</cp:revision>
  <dcterms:modified xsi:type="dcterms:W3CDTF">2025-04-01T11:56:47Z</dcterms:modified>
</cp:coreProperties>
</file>